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  <p:embeddedFont>
      <p:font typeface="Merriweather"/>
      <p:regular r:id="rId22"/>
    </p:embeddedFont>
    <p:embeddedFont>
      <p:font typeface="Merriweather"/>
      <p:regular r:id="rId23"/>
    </p:embeddedFont>
    <p:embeddedFont>
      <p:font typeface="Merriweath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12670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Quantum Game Solver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481226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Harnessing quantum computing for puzzle solving.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503426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5511046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5484971"/>
            <a:ext cx="3150632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by Rachana Pusuluri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92160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251162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60252" y="2604135"/>
            <a:ext cx="16299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6280" y="251162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Innovation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6280" y="3045500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Quantum Game Solver revolutionizes puzzle-solving.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396501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0962" y="4057531"/>
            <a:ext cx="22145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1666280" y="396501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Efficiency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1666280" y="4498896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Demonstrates quantum computing's power in game solutions.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81346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37987" y="5905976"/>
            <a:ext cx="20740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666280" y="581346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Future Potential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66280" y="6347341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Opens new possibilities in gaming and problem-solving.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03923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Introduction to Quantum Computing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309491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60252" y="3187422"/>
            <a:ext cx="16299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6280" y="309491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Quantum Principles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6280" y="3628787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Leverages quantum mechanics for faster calculations.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454830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0962" y="4640818"/>
            <a:ext cx="22145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1666280" y="454830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Qubits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1666280" y="508218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Exist in multiple states, unlike classical bits.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600170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37987" y="6094214"/>
            <a:ext cx="20740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666280" y="6001703"/>
            <a:ext cx="330993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Computational Power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66280" y="6535579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Handles vast possibilities simultaneously for complex problem-solving.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3677" y="663535"/>
            <a:ext cx="7456646" cy="1506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Quantum Computing in Games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1190030" y="2531745"/>
            <a:ext cx="30480" cy="5034320"/>
          </a:xfrm>
          <a:prstGeom prst="roundRect">
            <a:avLst>
              <a:gd name="adj" fmla="val 332202"/>
            </a:avLst>
          </a:prstGeom>
          <a:solidFill>
            <a:srgbClr val="194A99"/>
          </a:solidFill>
          <a:ln/>
        </p:spPr>
      </p:sp>
      <p:sp>
        <p:nvSpPr>
          <p:cNvPr id="5" name="Shape 2"/>
          <p:cNvSpPr/>
          <p:nvPr/>
        </p:nvSpPr>
        <p:spPr>
          <a:xfrm>
            <a:off x="1445955" y="3058716"/>
            <a:ext cx="843677" cy="30480"/>
          </a:xfrm>
          <a:prstGeom prst="roundRect">
            <a:avLst>
              <a:gd name="adj" fmla="val 332202"/>
            </a:avLst>
          </a:prstGeom>
          <a:solidFill>
            <a:srgbClr val="194A99"/>
          </a:solidFill>
          <a:ln/>
        </p:spPr>
      </p:sp>
      <p:sp>
        <p:nvSpPr>
          <p:cNvPr id="6" name="Shape 3"/>
          <p:cNvSpPr/>
          <p:nvPr/>
        </p:nvSpPr>
        <p:spPr>
          <a:xfrm>
            <a:off x="934105" y="2802850"/>
            <a:ext cx="542330" cy="542330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25676" y="2893219"/>
            <a:ext cx="159068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2531150" y="2772727"/>
            <a:ext cx="3883223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Simultaneous Exploration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2531150" y="3293864"/>
            <a:ext cx="576917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Explores all possible solutions at once.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445955" y="4688562"/>
            <a:ext cx="843677" cy="30480"/>
          </a:xfrm>
          <a:prstGeom prst="roundRect">
            <a:avLst>
              <a:gd name="adj" fmla="val 332202"/>
            </a:avLst>
          </a:prstGeom>
          <a:solidFill>
            <a:srgbClr val="194A99"/>
          </a:solidFill>
          <a:ln/>
        </p:spPr>
      </p:sp>
      <p:sp>
        <p:nvSpPr>
          <p:cNvPr id="11" name="Shape 8"/>
          <p:cNvSpPr/>
          <p:nvPr/>
        </p:nvSpPr>
        <p:spPr>
          <a:xfrm>
            <a:off x="934105" y="4432697"/>
            <a:ext cx="542330" cy="542330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97101" y="4523065"/>
            <a:ext cx="216218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2531150" y="4402574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Grover's Algorithm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2531150" y="4923711"/>
            <a:ext cx="576917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Offers quadratic speedup in search problems.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1445955" y="6318409"/>
            <a:ext cx="843677" cy="30480"/>
          </a:xfrm>
          <a:prstGeom prst="roundRect">
            <a:avLst>
              <a:gd name="adj" fmla="val 332202"/>
            </a:avLst>
          </a:prstGeom>
          <a:solidFill>
            <a:srgbClr val="194A99"/>
          </a:solidFill>
          <a:ln/>
        </p:spPr>
      </p:sp>
      <p:sp>
        <p:nvSpPr>
          <p:cNvPr id="16" name="Shape 13"/>
          <p:cNvSpPr/>
          <p:nvPr/>
        </p:nvSpPr>
        <p:spPr>
          <a:xfrm>
            <a:off x="934105" y="6062543"/>
            <a:ext cx="542330" cy="542330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04007" y="6152912"/>
            <a:ext cx="202525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2531150" y="6032421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Efficient Solving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2531150" y="6553557"/>
            <a:ext cx="5769173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Reduces computation time for complex game tasks.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5215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5029" y="3978831"/>
            <a:ext cx="11763137" cy="737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00"/>
              </a:lnSpc>
              <a:buNone/>
            </a:pPr>
            <a:r>
              <a:rPr lang="en-US" sz="4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Overview: Quantum Game Solver</a:t>
            </a:r>
            <a:endParaRPr lang="en-US" sz="4600" dirty="0"/>
          </a:p>
        </p:txBody>
      </p:sp>
      <p:sp>
        <p:nvSpPr>
          <p:cNvPr id="4" name="Shape 1"/>
          <p:cNvSpPr/>
          <p:nvPr/>
        </p:nvSpPr>
        <p:spPr>
          <a:xfrm>
            <a:off x="1185029" y="5070991"/>
            <a:ext cx="3929301" cy="2131933"/>
          </a:xfrm>
          <a:prstGeom prst="roundRect">
            <a:avLst>
              <a:gd name="adj" fmla="val 465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28750" y="5314712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Focus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428750" y="5825490"/>
            <a:ext cx="3441859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Demonstrate quantum computing for solving puzzles efficiently.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350431" y="5070991"/>
            <a:ext cx="3929301" cy="2131933"/>
          </a:xfrm>
          <a:prstGeom prst="roundRect">
            <a:avLst>
              <a:gd name="adj" fmla="val 465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94152" y="5314712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Goal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594152" y="5825490"/>
            <a:ext cx="3441859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Create simulator with real-time quantum-enhanced algorithms.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515832" y="5070991"/>
            <a:ext cx="3929301" cy="2131933"/>
          </a:xfrm>
          <a:prstGeom prst="roundRect">
            <a:avLst>
              <a:gd name="adj" fmla="val 465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59553" y="5314712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Integration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9759553" y="5825490"/>
            <a:ext cx="3441859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Combines quantum algorithms, game logic, and user interface.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500" y="598527"/>
            <a:ext cx="5425083" cy="678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Technologies Used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500" y="1602105"/>
            <a:ext cx="542449" cy="5424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9500" y="2361486"/>
            <a:ext cx="2712482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Python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59500" y="2830592"/>
            <a:ext cx="7625001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Develops game logic and integrates computing elements.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500" y="3828693"/>
            <a:ext cx="542449" cy="5424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9500" y="4588073"/>
            <a:ext cx="2712482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Qiskit/Cirq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59500" y="5057180"/>
            <a:ext cx="7625001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Provides quantum algorithms for computing solutions.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500" y="6055281"/>
            <a:ext cx="542449" cy="54244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9500" y="6814661"/>
            <a:ext cx="2712482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Flask/Django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59500" y="7283768"/>
            <a:ext cx="7625001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Builds interactive web interface for user interaction.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9834" y="829151"/>
            <a:ext cx="7230666" cy="717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Game Logic Development</a:t>
            </a:r>
            <a:endParaRPr lang="en-US" sz="4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9834" y="1890832"/>
            <a:ext cx="1147763" cy="183653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81925" y="2120384"/>
            <a:ext cx="2869525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Classical Logic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7781925" y="2616637"/>
            <a:ext cx="6045041" cy="367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Developed in Python for puzzles and games.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834" y="3727371"/>
            <a:ext cx="1147763" cy="183653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81925" y="3956923"/>
            <a:ext cx="2869525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Interaction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7781925" y="4453176"/>
            <a:ext cx="6045041" cy="367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Handles moves, board updates, and game states.</a:t>
            </a:r>
            <a:endParaRPr lang="en-US" sz="18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9834" y="5563910"/>
            <a:ext cx="1147763" cy="183653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81925" y="5793462"/>
            <a:ext cx="3014782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Quantum Integration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7781925" y="6289715"/>
            <a:ext cx="6045041" cy="367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Feeds game states into quantum algorithms.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5029" y="2400538"/>
            <a:ext cx="1209877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Quantum Algorithms for Puzzle Solving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1185029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Grover's Algorithm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1185029" y="4421743"/>
            <a:ext cx="368474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Quadratic speedup for unstructured search problems.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79613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Quantum Search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479613" y="4421743"/>
            <a:ext cx="368474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Evaluates larger number of moves efficiently.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774198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Computation Time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774198" y="4421743"/>
            <a:ext cx="368474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Significantly reduces time to find game solutions.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99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5029" y="3118723"/>
            <a:ext cx="7832646" cy="607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Quantum Game Solver Workflow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1185029" y="5934789"/>
            <a:ext cx="12260223" cy="22860"/>
          </a:xfrm>
          <a:prstGeom prst="roundRect">
            <a:avLst>
              <a:gd name="adj" fmla="val 357162"/>
            </a:avLst>
          </a:prstGeom>
          <a:solidFill>
            <a:srgbClr val="194A99"/>
          </a:solidFill>
          <a:ln/>
        </p:spPr>
      </p:sp>
      <p:sp>
        <p:nvSpPr>
          <p:cNvPr id="5" name="Shape 2"/>
          <p:cNvSpPr/>
          <p:nvPr/>
        </p:nvSpPr>
        <p:spPr>
          <a:xfrm>
            <a:off x="3567232" y="5254526"/>
            <a:ext cx="22860" cy="680323"/>
          </a:xfrm>
          <a:prstGeom prst="roundRect">
            <a:avLst>
              <a:gd name="adj" fmla="val 357162"/>
            </a:avLst>
          </a:prstGeom>
          <a:solidFill>
            <a:srgbClr val="194A99"/>
          </a:solidFill>
          <a:ln/>
        </p:spPr>
      </p:sp>
      <p:sp>
        <p:nvSpPr>
          <p:cNvPr id="6" name="Shape 3"/>
          <p:cNvSpPr/>
          <p:nvPr/>
        </p:nvSpPr>
        <p:spPr>
          <a:xfrm>
            <a:off x="3360063" y="5716131"/>
            <a:ext cx="437317" cy="437317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514487" y="5788997"/>
            <a:ext cx="128349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363748" y="4328755"/>
            <a:ext cx="242994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Input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379339" y="4749046"/>
            <a:ext cx="4398883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provides game/puzzle input.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058138" y="5934730"/>
            <a:ext cx="22860" cy="680323"/>
          </a:xfrm>
          <a:prstGeom prst="roundRect">
            <a:avLst>
              <a:gd name="adj" fmla="val 357162"/>
            </a:avLst>
          </a:prstGeom>
          <a:solidFill>
            <a:srgbClr val="194A99"/>
          </a:solidFill>
          <a:ln/>
        </p:spPr>
      </p:sp>
      <p:sp>
        <p:nvSpPr>
          <p:cNvPr id="11" name="Shape 8"/>
          <p:cNvSpPr/>
          <p:nvPr/>
        </p:nvSpPr>
        <p:spPr>
          <a:xfrm>
            <a:off x="5850969" y="5716131"/>
            <a:ext cx="437317" cy="437317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982414" y="5788997"/>
            <a:ext cx="174308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4854654" y="6809542"/>
            <a:ext cx="242994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Game Logic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3870246" y="7229832"/>
            <a:ext cx="4398883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Classical Python processes input and rules.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8549045" y="5254526"/>
            <a:ext cx="22860" cy="680323"/>
          </a:xfrm>
          <a:prstGeom prst="roundRect">
            <a:avLst>
              <a:gd name="adj" fmla="val 357162"/>
            </a:avLst>
          </a:prstGeom>
          <a:solidFill>
            <a:srgbClr val="194A99"/>
          </a:solidFill>
          <a:ln/>
        </p:spPr>
      </p:sp>
      <p:sp>
        <p:nvSpPr>
          <p:cNvPr id="16" name="Shape 13"/>
          <p:cNvSpPr/>
          <p:nvPr/>
        </p:nvSpPr>
        <p:spPr>
          <a:xfrm>
            <a:off x="8341876" y="5716131"/>
            <a:ext cx="437317" cy="437317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478917" y="5788997"/>
            <a:ext cx="163235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299722" y="4017764"/>
            <a:ext cx="2521744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Quantum Computing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361152" y="4438055"/>
            <a:ext cx="4398883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Quantum algorithms applied for solutions/moves.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11039951" y="5934730"/>
            <a:ext cx="22860" cy="680323"/>
          </a:xfrm>
          <a:prstGeom prst="roundRect">
            <a:avLst>
              <a:gd name="adj" fmla="val 357162"/>
            </a:avLst>
          </a:prstGeom>
          <a:solidFill>
            <a:srgbClr val="194A99"/>
          </a:solidFill>
          <a:ln/>
        </p:spPr>
      </p:sp>
      <p:sp>
        <p:nvSpPr>
          <p:cNvPr id="21" name="Shape 18"/>
          <p:cNvSpPr/>
          <p:nvPr/>
        </p:nvSpPr>
        <p:spPr>
          <a:xfrm>
            <a:off x="10832783" y="5716131"/>
            <a:ext cx="437317" cy="437317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10957560" y="5788997"/>
            <a:ext cx="187762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9836468" y="6809542"/>
            <a:ext cx="242994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Output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8852059" y="7229832"/>
            <a:ext cx="4398883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Solver provides real-time solution.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919996"/>
            <a:ext cx="652593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Interactive Gameplay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2061805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493" y="232386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Web Interface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612493" y="2857738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Players interact through Flask/Django interface.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761661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12493" y="4023717"/>
            <a:ext cx="3112056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Quantum Assistance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612493" y="455759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Algorithms show optimal moves in real-time.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461516"/>
            <a:ext cx="7415927" cy="1848088"/>
          </a:xfrm>
          <a:prstGeom prst="roundRect">
            <a:avLst>
              <a:gd name="adj" fmla="val 5611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612493" y="572357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Unique Experience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612493" y="6257449"/>
            <a:ext cx="689181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Demonstrates practical application of quantum computing.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2024-10-19T14:55:39Z</dcterms:created>
  <dcterms:modified xsi:type="dcterms:W3CDTF">2024-10-19T14:55:39Z</dcterms:modified>
</cp:coreProperties>
</file>